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64" r:id="rId8"/>
    <p:sldId id="263" r:id="rId9"/>
    <p:sldId id="259" r:id="rId10"/>
    <p:sldId id="265" r:id="rId11"/>
    <p:sldId id="260" r:id="rId12"/>
    <p:sldId id="266" r:id="rId13"/>
    <p:sldId id="267" r:id="rId14"/>
    <p:sldId id="261" r:id="rId15"/>
    <p:sldId id="268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카페24 단정해" pitchFamily="2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6D1"/>
    <a:srgbClr val="55434F"/>
    <a:srgbClr val="695C54"/>
    <a:srgbClr val="DAD8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79E896-9F49-4473-B0CB-18058EA342C7}" v="21" dt="2020-11-16T12:36:08.7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57DE1-01A6-4EC4-8068-69A9A342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DD7159-A181-4E5F-BD8B-72A8521B2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730AB2-EFAD-4BE1-AB02-63737109B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74852-F92A-4F94-BE69-C9617D160B2D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C3512E-1D98-48DD-B97B-D66687551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1AE956-7643-4AFF-AF21-19BD13C5C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7E88-FE8B-4545-8B9A-C6A366EB7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233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37F4E-38D3-4F5F-928E-EBC6E8555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60844A-4D82-4553-AA62-E0DC8772C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EAB9E-549E-4DE1-8A61-3789E06F7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74852-F92A-4F94-BE69-C9617D160B2D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E223D7-303F-457E-9B13-FE4758C89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321A19-0936-4317-9404-1DDDC851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7E88-FE8B-4545-8B9A-C6A366EB7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7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4205A8-F4F5-4764-BC4E-701A7D3343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548C77-3891-4339-93E8-37D94042AF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B863AD-3A2F-4BBE-B64B-2A6913794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74852-F92A-4F94-BE69-C9617D160B2D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7B5317-9676-4EFD-91D2-E58F5F42F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D7BDD3-41ED-4244-84C4-D771EAF5D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7E88-FE8B-4545-8B9A-C6A366EB7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069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7D0B0-2689-43EB-A4DC-1F6955B0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7BD0E8-A8B4-4CCB-A6BC-CB2714256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5B411A-CB3B-474E-BF83-A6D33650E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74852-F92A-4F94-BE69-C9617D160B2D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FDCA6D-F094-49B1-8166-CFF822B48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25E03F-8AE0-4CE7-8F8C-18E81F36E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7E88-FE8B-4545-8B9A-C6A366EB7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855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E49C-F933-49C7-8ACF-338895AB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D7D95E-828D-4263-9985-2B4B4B11B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0FCAC-F51F-4A81-B64A-63DCCFC9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74852-F92A-4F94-BE69-C9617D160B2D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4833F6-A351-4FAE-8434-197B7B4FD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51FA54-DBC9-4584-A109-AD3AA9B36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7E88-FE8B-4545-8B9A-C6A366EB7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01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9A9E6-C77B-4248-AC39-7DBE2D613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EE8395-C80A-4FE6-9BA1-846B8E60CC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370644-8BA4-4426-8C39-61272CDB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DC4280-1592-4AD7-B73F-94A5FD846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74852-F92A-4F94-BE69-C9617D160B2D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8C603B-467B-4E49-ACBB-3699A7C97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490EAF-FCF2-40CB-BC3E-035FB871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7E88-FE8B-4545-8B9A-C6A366EB7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759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174871-DBE7-4A10-A4F9-BD22D818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F9A838-C365-462A-A9A9-AD20E9296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4EAC2E-40AD-43BC-B92C-D5CF3F13F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694FDC-9CC7-4418-853E-5A2AB6D495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6EA3006-8DCD-4654-8102-1A67A4B424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A44451-41A0-4C28-AD33-FCB6136CD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74852-F92A-4F94-BE69-C9617D160B2D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0E1DB5-E5A7-43AE-9F7D-A8FCEE923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07BD75-AAC9-40BD-93E3-41B66306D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7E88-FE8B-4545-8B9A-C6A366EB7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582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F6546-59F9-4F77-917C-A9705065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F106C-9AEB-4776-B5DC-A8DEB93AD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74852-F92A-4F94-BE69-C9617D160B2D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6F9D6F-9242-4E16-A33D-7424055C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D896E0-5E11-4D56-9120-10F56FA5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7E88-FE8B-4545-8B9A-C6A366EB7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260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8AC577-2864-4B6F-BD5F-C881965DA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74852-F92A-4F94-BE69-C9617D160B2D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688CE9-ADBF-44F5-8DEC-01BC0ED9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04F55F-3F5C-490E-9A0D-303B29B86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7E88-FE8B-4545-8B9A-C6A366EB7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728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00755-9F3F-48BA-9025-71CB495BD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CA046-BAC9-4A74-A7BC-4C9884E35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6912EC-8796-4239-B2A2-68AB3364F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2255E0-6746-4BC8-8E63-67F0F462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74852-F92A-4F94-BE69-C9617D160B2D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7ECA88-8835-42F3-8BA1-C576EF712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D42BD7-22A2-4F27-9968-3F5A5ED0F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7E88-FE8B-4545-8B9A-C6A366EB7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466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8FE4F-7278-4219-A4C2-734BE6AAB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4EC57B-AA79-498F-AE57-D363470E2C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D65914-30F9-41D5-A9E3-60F96A78B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8F7C4C-73E5-449A-9CB6-4E6691DD1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74852-F92A-4F94-BE69-C9617D160B2D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9E08FC-493A-413E-9D0C-0BE951554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FFBC4B-6D57-4B0B-847D-038BE76F3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7E88-FE8B-4545-8B9A-C6A366EB7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925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0402A44-F444-4A5F-9B59-6368ED9D3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69D50-C4EC-4051-9EF3-560E21E4C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D7AAB2-CB63-4262-90D6-F43C4A6144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74852-F92A-4F94-BE69-C9617D160B2D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90581-15E8-4C9F-A0D6-086ACB3C6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C52EB7-53F4-44DC-8006-26B738AA5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97E88-FE8B-4545-8B9A-C6A366EB7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4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riotgames.com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전자기기, 앉아있는, 모니터이(가) 표시된 사진&#10;&#10;자동 생성된 설명">
            <a:extLst>
              <a:ext uri="{FF2B5EF4-FFF2-40B4-BE49-F238E27FC236}">
                <a16:creationId xmlns:a16="http://schemas.microsoft.com/office/drawing/2014/main" id="{5BE24EF8-D19D-4C0A-890D-DD2680925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716CF6D-3086-49D3-B0D0-56237AE5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318" y="1703294"/>
            <a:ext cx="9305364" cy="2084574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MySQL-Sqoop-Hive</a:t>
            </a:r>
            <a:r>
              <a:rPr lang="ko-KR" altLang="en-US" sz="48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를 이용한</a:t>
            </a:r>
            <a:br>
              <a:rPr lang="en-US" altLang="ko-KR" sz="48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</a:br>
            <a:r>
              <a:rPr lang="ko-KR" altLang="en-US" sz="48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게임 데이터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3493C9-DD84-4746-93D3-C24E63E6D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0" y="5751793"/>
            <a:ext cx="2133600" cy="539656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151820 </a:t>
            </a:r>
            <a:r>
              <a:rPr lang="ko-KR" altLang="en-US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박주빈</a:t>
            </a:r>
            <a:endParaRPr lang="ko-KR" altLang="en-US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201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노트북, 실내, 앉아있는이(가) 표시된 사진&#10;&#10;자동 생성된 설명">
            <a:extLst>
              <a:ext uri="{FF2B5EF4-FFF2-40B4-BE49-F238E27FC236}">
                <a16:creationId xmlns:a16="http://schemas.microsoft.com/office/drawing/2014/main" id="{E106CB94-BB49-477F-A453-B648118618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 b="78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DBA6E4F-521E-4FC2-B78C-675E665913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F0F11D3-0724-4CE9-B195-B463F12F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F2857A-DBF5-4836-AE1D-5D7AE6943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리그 오브 레전드는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2009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년에 출시된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년도 더 넘은 장수게임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 </a:t>
            </a:r>
            <a:b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그런데 올해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월 중 치명적인 버그가 존재했다는 사실이 밝혀졌고 </a:t>
            </a:r>
            <a:b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그 내용은 게임의 기본 시스템들 중 하나인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‘</a:t>
            </a:r>
            <a:r>
              <a:rPr lang="ko-KR" altLang="en-US" dirty="0" err="1">
                <a:solidFill>
                  <a:srgbClr val="92D050"/>
                </a:solidFill>
                <a:latin typeface="카페24 단정해" pitchFamily="2" charset="-127"/>
                <a:ea typeface="카페24 단정해" pitchFamily="2" charset="-127"/>
              </a:rPr>
              <a:t>미니언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이라고 불리는 요소가 한쪽 진영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(</a:t>
            </a:r>
            <a:r>
              <a:rPr lang="en-US" altLang="ko-KR" dirty="0">
                <a:solidFill>
                  <a:schemeClr val="accent1"/>
                </a:solidFill>
                <a:latin typeface="카페24 단정해" pitchFamily="2" charset="-127"/>
                <a:ea typeface="카페24 단정해" pitchFamily="2" charset="-127"/>
              </a:rPr>
              <a:t>BLUE team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이 다른 진영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카페24 단정해" pitchFamily="2" charset="-127"/>
                <a:ea typeface="카페24 단정해" pitchFamily="2" charset="-127"/>
              </a:rPr>
              <a:t>RED team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보다 유리하게 프로그래밍 되어있었다는 점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따라서 그 버그가 존재했던 버전의 패치에서 </a:t>
            </a:r>
            <a:r>
              <a:rPr lang="en-US" altLang="ko-KR" dirty="0">
                <a:solidFill>
                  <a:schemeClr val="accent1"/>
                </a:solidFill>
                <a:latin typeface="카페24 단정해" pitchFamily="2" charset="-127"/>
                <a:ea typeface="카페24 단정해" pitchFamily="2" charset="-127"/>
              </a:rPr>
              <a:t>BLUE</a:t>
            </a:r>
            <a:r>
              <a:rPr lang="ko-KR" altLang="en-US" dirty="0">
                <a:solidFill>
                  <a:schemeClr val="accent1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카페24 단정해" pitchFamily="2" charset="-127"/>
                <a:ea typeface="카페24 단정해" pitchFamily="2" charset="-127"/>
              </a:rPr>
              <a:t>team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의 승률과 </a:t>
            </a:r>
            <a:b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</a:br>
            <a:r>
              <a:rPr lang="en-US" altLang="ko-KR" dirty="0">
                <a:solidFill>
                  <a:srgbClr val="FF0000"/>
                </a:solidFill>
                <a:latin typeface="카페24 단정해" pitchFamily="2" charset="-127"/>
                <a:ea typeface="카페24 단정해" pitchFamily="2" charset="-127"/>
              </a:rPr>
              <a:t>RED</a:t>
            </a:r>
            <a:r>
              <a:rPr lang="ko-KR" altLang="en-US" dirty="0">
                <a:solidFill>
                  <a:srgbClr val="FF0000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카페24 단정해" pitchFamily="2" charset="-127"/>
                <a:ea typeface="카페24 단정해" pitchFamily="2" charset="-127"/>
              </a:rPr>
              <a:t>team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의 승률을 비교하여 유의미한 차이를 찾을 수 있는지 </a:t>
            </a:r>
            <a:b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분석해 보고자 함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endParaRPr lang="ko-KR" altLang="en-US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43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자연, 물, 하늘, 남자이(가) 표시된 사진&#10;&#10;자동 생성된 설명">
            <a:extLst>
              <a:ext uri="{FF2B5EF4-FFF2-40B4-BE49-F238E27FC236}">
                <a16:creationId xmlns:a16="http://schemas.microsoft.com/office/drawing/2014/main" id="{E6644319-82A6-4E25-9BF5-3D2373D21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" b="8779"/>
          <a:stretch/>
        </p:blipFill>
        <p:spPr>
          <a:xfrm>
            <a:off x="-24998" y="-1"/>
            <a:ext cx="12216997" cy="68720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31AAA6C-84B6-45B4-AD5F-5D1ACA695BE7}"/>
              </a:ext>
            </a:extLst>
          </p:cNvPr>
          <p:cNvSpPr/>
          <p:nvPr/>
        </p:nvSpPr>
        <p:spPr>
          <a:xfrm>
            <a:off x="-24998" y="1406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248D1D-3E46-4142-B93F-E6F897C6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추가 분석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(AI)</a:t>
            </a:r>
            <a:endParaRPr lang="ko-KR" altLang="en-US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1CC7C-F699-431D-806E-5BD841657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2" y="1825625"/>
            <a:ext cx="5645728" cy="4351338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‘RIOT API’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를 이용하여 구할 수 있는 데이터의 종류는 정말 다양하고 방대함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표본 개수가 몇 십만 게임 이상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).</a:t>
            </a:r>
          </a:p>
          <a:p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따라서 차후 분석해보고 싶은 내용이 생긴다면 추가적으로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Python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을 통해 인공지능 모델을 이용하여 분석을 </a:t>
            </a:r>
            <a:b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해보고자 함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 ex)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승패 예측 모델링</a:t>
            </a:r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C9726E-7D93-46A2-8862-57DA1DC9F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312" y="1825625"/>
            <a:ext cx="5245704" cy="31194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A641F7-1487-44F5-A22D-3611A5F77CD7}"/>
              </a:ext>
            </a:extLst>
          </p:cNvPr>
          <p:cNvSpPr txBox="1"/>
          <p:nvPr/>
        </p:nvSpPr>
        <p:spPr>
          <a:xfrm>
            <a:off x="6812972" y="5185064"/>
            <a:ext cx="454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‘</a:t>
            </a:r>
            <a:r>
              <a:rPr lang="ko-KR" altLang="en-US" b="1" dirty="0">
                <a:solidFill>
                  <a:schemeClr val="bg1"/>
                </a:solidFill>
              </a:rPr>
              <a:t>리그 오브 레전드</a:t>
            </a:r>
            <a:r>
              <a:rPr lang="en-US" altLang="ko-KR" b="1" dirty="0">
                <a:solidFill>
                  <a:schemeClr val="bg1"/>
                </a:solidFill>
              </a:rPr>
              <a:t>’</a:t>
            </a:r>
            <a:r>
              <a:rPr lang="ko-KR" altLang="en-US" b="1" dirty="0">
                <a:solidFill>
                  <a:schemeClr val="bg1"/>
                </a:solidFill>
              </a:rPr>
              <a:t>의 대표적 논쟁거리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en-US" altLang="ko-KR" b="1" dirty="0">
                <a:solidFill>
                  <a:schemeClr val="bg1"/>
                </a:solidFill>
              </a:rPr>
              <a:t>D</a:t>
            </a:r>
            <a:r>
              <a:rPr lang="ko-KR" altLang="en-US" b="1" dirty="0">
                <a:solidFill>
                  <a:schemeClr val="bg1"/>
                </a:solidFill>
              </a:rPr>
              <a:t>점멸 </a:t>
            </a:r>
            <a:r>
              <a:rPr lang="en-US" altLang="ko-KR" b="1" dirty="0">
                <a:solidFill>
                  <a:schemeClr val="bg1"/>
                </a:solidFill>
              </a:rPr>
              <a:t>vs F</a:t>
            </a:r>
            <a:r>
              <a:rPr lang="ko-KR" altLang="en-US" b="1" dirty="0">
                <a:solidFill>
                  <a:schemeClr val="bg1"/>
                </a:solidFill>
              </a:rPr>
              <a:t>점멸</a:t>
            </a:r>
          </a:p>
        </p:txBody>
      </p:sp>
    </p:spTree>
    <p:extLst>
      <p:ext uri="{BB962C8B-B14F-4D97-AF65-F5344CB8AC3E}">
        <p14:creationId xmlns:p14="http://schemas.microsoft.com/office/powerpoint/2010/main" val="162923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꽃, 자주색, 앉아있는, 어두운이(가) 표시된 사진&#10;&#10;자동 생성된 설명">
            <a:extLst>
              <a:ext uri="{FF2B5EF4-FFF2-40B4-BE49-F238E27FC236}">
                <a16:creationId xmlns:a16="http://schemas.microsoft.com/office/drawing/2014/main" id="{4F51F7F2-3F82-43F5-9285-6CE0CEDDC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23E830-195B-46A4-B62C-2709817F0A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A5FC3D-1AB2-4576-B2B8-23D6A6502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0" y="2547216"/>
            <a:ext cx="3962400" cy="1325563"/>
          </a:xfrm>
        </p:spPr>
        <p:txBody>
          <a:bodyPr/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감사합니다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19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앉아있는, 고양이, 테이블이(가) 표시된 사진&#10;&#10;자동 생성된 설명">
            <a:extLst>
              <a:ext uri="{FF2B5EF4-FFF2-40B4-BE49-F238E27FC236}">
                <a16:creationId xmlns:a16="http://schemas.microsoft.com/office/drawing/2014/main" id="{1773B0D3-B08D-4051-AC7F-585E59663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7" b="37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6A20B6D-9927-49C1-B680-8107B7B93FBC}"/>
              </a:ext>
            </a:extLst>
          </p:cNvPr>
          <p:cNvSpPr/>
          <p:nvPr/>
        </p:nvSpPr>
        <p:spPr>
          <a:xfrm>
            <a:off x="0" y="0"/>
            <a:ext cx="5997388" cy="6858000"/>
          </a:xfrm>
          <a:prstGeom prst="rect">
            <a:avLst/>
          </a:prstGeom>
          <a:solidFill>
            <a:srgbClr val="554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rgbClr val="55434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79265-2BCD-4189-8D0F-1EBB0DE3E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806" y="2612839"/>
            <a:ext cx="3231776" cy="349819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rgbClr val="E4E6D1"/>
                </a:solidFill>
                <a:latin typeface="카페24 단정해" pitchFamily="2" charset="-127"/>
                <a:ea typeface="카페24 단정해" pitchFamily="2" charset="-127"/>
              </a:rPr>
              <a:t>1. </a:t>
            </a:r>
            <a:r>
              <a:rPr lang="ko-KR" altLang="en-US" dirty="0">
                <a:solidFill>
                  <a:srgbClr val="E4E6D1"/>
                </a:solidFill>
                <a:latin typeface="카페24 단정해" pitchFamily="2" charset="-127"/>
                <a:ea typeface="카페24 단정해" pitchFamily="2" charset="-127"/>
              </a:rPr>
              <a:t>주제 선정 이유</a:t>
            </a:r>
            <a:endParaRPr lang="en-US" altLang="ko-KR" dirty="0">
              <a:solidFill>
                <a:srgbClr val="E4E6D1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rgbClr val="E4E6D1"/>
                </a:solidFill>
                <a:latin typeface="카페24 단정해" pitchFamily="2" charset="-127"/>
                <a:ea typeface="카페24 단정해" pitchFamily="2" charset="-127"/>
              </a:rPr>
              <a:t>2. </a:t>
            </a:r>
            <a:r>
              <a:rPr lang="ko-KR" altLang="en-US" dirty="0">
                <a:solidFill>
                  <a:srgbClr val="E4E6D1"/>
                </a:solidFill>
                <a:latin typeface="카페24 단정해" pitchFamily="2" charset="-127"/>
                <a:ea typeface="카페24 단정해" pitchFamily="2" charset="-127"/>
              </a:rPr>
              <a:t>데이터 수집</a:t>
            </a:r>
            <a:endParaRPr lang="en-US" altLang="ko-KR" dirty="0">
              <a:solidFill>
                <a:srgbClr val="E4E6D1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rgbClr val="E4E6D1"/>
                </a:solidFill>
                <a:latin typeface="카페24 단정해" pitchFamily="2" charset="-127"/>
                <a:ea typeface="카페24 단정해" pitchFamily="2" charset="-127"/>
              </a:rPr>
              <a:t>3. </a:t>
            </a:r>
            <a:r>
              <a:rPr lang="ko-KR" altLang="en-US" dirty="0">
                <a:solidFill>
                  <a:srgbClr val="E4E6D1"/>
                </a:solidFill>
                <a:latin typeface="카페24 단정해" pitchFamily="2" charset="-127"/>
                <a:ea typeface="카페24 단정해" pitchFamily="2" charset="-127"/>
              </a:rPr>
              <a:t>데이터 분석</a:t>
            </a:r>
            <a:endParaRPr lang="en-US" altLang="ko-KR" dirty="0">
              <a:solidFill>
                <a:srgbClr val="E4E6D1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rgbClr val="E4E6D1"/>
                </a:solidFill>
                <a:latin typeface="카페24 단정해" pitchFamily="2" charset="-127"/>
                <a:ea typeface="카페24 단정해" pitchFamily="2" charset="-127"/>
              </a:rPr>
              <a:t>4. </a:t>
            </a:r>
            <a:r>
              <a:rPr lang="ko-KR" altLang="en-US" dirty="0">
                <a:solidFill>
                  <a:srgbClr val="E4E6D1"/>
                </a:solidFill>
                <a:latin typeface="카페24 단정해" pitchFamily="2" charset="-127"/>
                <a:ea typeface="카페24 단정해" pitchFamily="2" charset="-127"/>
              </a:rPr>
              <a:t>추가 분석</a:t>
            </a:r>
            <a:r>
              <a:rPr lang="en-US" altLang="ko-KR" dirty="0">
                <a:solidFill>
                  <a:srgbClr val="E4E6D1"/>
                </a:solidFill>
                <a:latin typeface="카페24 단정해" pitchFamily="2" charset="-127"/>
                <a:ea typeface="카페24 단정해" pitchFamily="2" charset="-127"/>
              </a:rPr>
              <a:t>(AI)</a:t>
            </a: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rgbClr val="E4E6D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5028C3-4A8F-4106-A8BF-B4BAE58DD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59" y="746965"/>
            <a:ext cx="4249270" cy="1325563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rgbClr val="E4E6D1"/>
                </a:solidFill>
                <a:latin typeface="카페24 단정해" pitchFamily="2" charset="-127"/>
                <a:ea typeface="카페24 단정해" pitchFamily="2" charset="-127"/>
              </a:rPr>
              <a:t>CONTENTS</a:t>
            </a:r>
            <a:endParaRPr lang="ko-KR" altLang="en-US" dirty="0">
              <a:solidFill>
                <a:srgbClr val="E4E6D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58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0A2536F-E402-4550-BF29-620705345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FC7B62-D581-4EB6-8B8A-11A74B6EC8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096295-6110-4DC2-81BC-9A1C65B14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41913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주제 선정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500CD4-5954-4808-B941-C3B74FFD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49" y="1829704"/>
            <a:ext cx="5722401" cy="435133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평소 게임 대회를 즐겨보는 편인데 </a:t>
            </a:r>
            <a:b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그 중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리그 오브 레전드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라는 게임에 관심이 큼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미국 인공지능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스타트업 팔콘에서 만든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AI ‘SENPAI’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가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리그 오브 레전드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의 가장 큰 대회의 토너먼트 대진 결과를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100%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적중률로 맞추는 데 성공하여 </a:t>
            </a:r>
            <a:b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화제가 되었음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7A791A-F577-4386-9298-BB425C3C0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077" y="1472159"/>
            <a:ext cx="4887150" cy="4708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7971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8BA3465-DBFB-4913-80C3-3CBDDEE76D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177CA8-E18A-494A-874D-8B91DDC946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6BF4A5-2BBD-493C-8267-317AF8983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5314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또한 매일 쌓이고 있는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방대한 양의 데이터를 통해 유저들에게 정보를 제공해주는 통계 사이트도 이미 여럿 존재함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</a:p>
          <a:p>
            <a:endParaRPr lang="ko-KR" altLang="en-US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6E7082-951E-4207-AA63-E4E8CA1A3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54" y="2975876"/>
            <a:ext cx="4481943" cy="35408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03FB31-2E60-4433-90A2-35F31DCC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612" y="2975875"/>
            <a:ext cx="4257534" cy="35408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D992CFA6-B575-412B-B758-C6C9105A4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41913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주제 선정 이유</a:t>
            </a:r>
          </a:p>
        </p:txBody>
      </p:sp>
    </p:spTree>
    <p:extLst>
      <p:ext uri="{BB962C8B-B14F-4D97-AF65-F5344CB8AC3E}">
        <p14:creationId xmlns:p14="http://schemas.microsoft.com/office/powerpoint/2010/main" val="54824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C6FA80C-03E8-4A04-8E3C-2B8C852200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196BEC1-29E0-49B5-97D2-E1083DCE2F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8D226-4BD8-4DAD-8570-021D4FA7B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672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리그 오브 레전드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라는 게임의 데이터를 이용하여 평소에 궁금했던 부분을 직접 알아보고 싶어 선정하게 되었음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endParaRPr lang="ko-KR" altLang="en-US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8D778CDD-0E94-47E9-AF6E-D2989DA4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41913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주제 선정 이유</a:t>
            </a:r>
          </a:p>
        </p:txBody>
      </p:sp>
    </p:spTree>
    <p:extLst>
      <p:ext uri="{BB962C8B-B14F-4D97-AF65-F5344CB8AC3E}">
        <p14:creationId xmlns:p14="http://schemas.microsoft.com/office/powerpoint/2010/main" val="284680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물, 앉아있는, 보기, 별이(가) 표시된 사진&#10;&#10;자동 생성된 설명">
            <a:extLst>
              <a:ext uri="{FF2B5EF4-FFF2-40B4-BE49-F238E27FC236}">
                <a16:creationId xmlns:a16="http://schemas.microsoft.com/office/drawing/2014/main" id="{59A30F59-5214-47FB-8DC0-C002F43614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3" b="77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198EEB-8269-4E2E-B234-AC7D8FCF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데이터 수집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1EB92-0187-419A-B3DC-A09956B59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리그 오브 레전드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의 개발회사인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‘</a:t>
            </a:r>
            <a:r>
              <a:rPr lang="ko-KR" altLang="en-US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라이엇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게임즈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에선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‘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Riot API'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를 이용하여 데이터를 수집해 유저에게 유용한 정보를 제공하고 있음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.</a:t>
            </a:r>
            <a:br>
              <a:rPr lang="en-US" altLang="ko-KR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</a:br>
            <a:r>
              <a:rPr lang="en-US" altLang="ko-KR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(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주소 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- 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https://developer.riotgames.com/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2E4605-AF8C-4C3F-BF3F-8D6FBDF9B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990" y="3225177"/>
            <a:ext cx="6468020" cy="32676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7971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앉아있는, 보기, 별이(가) 표시된 사진&#10;&#10;자동 생성된 설명">
            <a:extLst>
              <a:ext uri="{FF2B5EF4-FFF2-40B4-BE49-F238E27FC236}">
                <a16:creationId xmlns:a16="http://schemas.microsoft.com/office/drawing/2014/main" id="{4B1E5090-368B-491E-8EF0-A56E36236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3" b="77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7D4A425-701D-4D22-9B55-824F84480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데이터 수집</a:t>
            </a:r>
            <a:r>
              <a:rPr lang="en-US" altLang="ko-KR" dirty="0"/>
              <a:t>2. </a:t>
            </a:r>
            <a:r>
              <a:rPr lang="ko-KR" altLang="en-US" dirty="0"/>
              <a:t>데이터 수집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2E083A-9264-492E-94F7-2269DA64F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25279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Python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을 사용하여 필요하다고 생각되는 데이터를 크롤링하여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csv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파일의 형태로 저장하기로 하였음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 </a:t>
            </a:r>
          </a:p>
          <a:p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다만 인터넷 검색을 해보니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csv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파일로 저장하기 전 수집결과 중복을 제거해주는 과정과 데이터를 병합하여 데이터 셋을 구축해줘야 하는 작업이 필요하기 때문에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Python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코드를 이용해 그 과정을 수행하기로 함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7145E96-10D3-4121-BA75-EB6183C523A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13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노트북, 실내, 앉아있는이(가) 표시된 사진&#10;&#10;자동 생성된 설명">
            <a:extLst>
              <a:ext uri="{FF2B5EF4-FFF2-40B4-BE49-F238E27FC236}">
                <a16:creationId xmlns:a16="http://schemas.microsoft.com/office/drawing/2014/main" id="{7F9A10E6-3017-4FF2-8584-181C12D6E9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 b="78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64909C-569B-4473-A45E-ED863FEC1C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F86571-7B9D-4C47-8ED4-347046B2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10456F-1CEB-44DB-9943-5FF0ECEDD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분석 과정은 다음과 같음</a:t>
            </a:r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1) CSV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파일이 만들어지고 나면 이를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MySQL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import</a:t>
            </a:r>
          </a:p>
          <a:p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2)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그 다음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Sqoop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으로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MySQL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에 있는 테이블을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Hive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로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import</a:t>
            </a:r>
          </a:p>
          <a:p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3)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마지막으로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Hive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에서 원하는 질의를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던짐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4)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질의의 결과를 바탕으로 결론을 도출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55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노트북, 실내, 앉아있는이(가) 표시된 사진&#10;&#10;자동 생성된 설명">
            <a:extLst>
              <a:ext uri="{FF2B5EF4-FFF2-40B4-BE49-F238E27FC236}">
                <a16:creationId xmlns:a16="http://schemas.microsoft.com/office/drawing/2014/main" id="{6B2C7E02-DA6A-4E7E-BF03-5191FAC53E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 b="78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2B51A83-24CA-4F4A-A782-071A04E15165}"/>
              </a:ext>
            </a:extLst>
          </p:cNvPr>
          <p:cNvSpPr/>
          <p:nvPr/>
        </p:nvSpPr>
        <p:spPr>
          <a:xfrm>
            <a:off x="3313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B274E1-C151-4390-AA87-EC1FD7A0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데이터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6E273-2C43-4D7D-A644-78869C839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9401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알아보고자 하는 것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?</a:t>
            </a:r>
          </a:p>
          <a:p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9F7B5D-17EC-48A0-A4A9-ED4377B4C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893" y="2690813"/>
            <a:ext cx="6191250" cy="3486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1296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2FCD92ABD914F4C8B0F1A90B4BE7B40" ma:contentTypeVersion="2" ma:contentTypeDescription="새 문서를 만듭니다." ma:contentTypeScope="" ma:versionID="17bdee9ead1f7db699cf1d1fb8353efc">
  <xsd:schema xmlns:xsd="http://www.w3.org/2001/XMLSchema" xmlns:xs="http://www.w3.org/2001/XMLSchema" xmlns:p="http://schemas.microsoft.com/office/2006/metadata/properties" xmlns:ns3="7b36ff51-fc47-4ed9-b348-78b526949efc" targetNamespace="http://schemas.microsoft.com/office/2006/metadata/properties" ma:root="true" ma:fieldsID="cdc42561a1405447b53a4b50754a39ec" ns3:_="">
    <xsd:import namespace="7b36ff51-fc47-4ed9-b348-78b526949e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36ff51-fc47-4ed9-b348-78b526949e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397D0F-86D0-4542-A510-29975531B9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36ff51-fc47-4ed9-b348-78b526949e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D12900-0877-4C47-9820-E190DCB67B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27D86D-C9F0-4215-ACAF-219917CBA688}">
  <ds:schemaRefs>
    <ds:schemaRef ds:uri="7b36ff51-fc47-4ed9-b348-78b526949efc"/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433</Words>
  <Application>Microsoft Office PowerPoint</Application>
  <PresentationFormat>와이드스크린</PresentationFormat>
  <Paragraphs>44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Arial</vt:lpstr>
      <vt:lpstr>맑은 고딕</vt:lpstr>
      <vt:lpstr>카페24 단정해</vt:lpstr>
      <vt:lpstr>Office 테마</vt:lpstr>
      <vt:lpstr>MySQL-Sqoop-Hive를 이용한 게임 데이터 분석</vt:lpstr>
      <vt:lpstr>CONTENTS</vt:lpstr>
      <vt:lpstr>1. 주제 선정 이유</vt:lpstr>
      <vt:lpstr>1. 주제 선정 이유</vt:lpstr>
      <vt:lpstr>1. 주제 선정 이유</vt:lpstr>
      <vt:lpstr>2. 데이터 수집</vt:lpstr>
      <vt:lpstr>2. 데이터 수집2. 데이터 수집</vt:lpstr>
      <vt:lpstr>3. 데이터 분석</vt:lpstr>
      <vt:lpstr>3. 데이터 분석</vt:lpstr>
      <vt:lpstr>3. 데이터 분석</vt:lpstr>
      <vt:lpstr>4. 추가 분석(AI)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Jubin</dc:creator>
  <cp:lastModifiedBy>Park Jubin</cp:lastModifiedBy>
  <cp:revision>34</cp:revision>
  <dcterms:created xsi:type="dcterms:W3CDTF">2020-11-15T23:40:25Z</dcterms:created>
  <dcterms:modified xsi:type="dcterms:W3CDTF">2020-11-17T01:13:07Z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0x01010062FCD92ABD914F4C8B0F1A90B4BE7B40</vt:lpwstr>
  </property>
</Properties>
</file>